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1" r:id="rId6"/>
    <p:sldId id="264" r:id="rId7"/>
    <p:sldId id="263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90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03FCF0-0A6B-498D-B1EF-2ED562B8FE4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87F772-9D8A-4413-99E1-46DB4D1733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2513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8588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14503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5010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12116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180125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4411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75303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26083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223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84810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4262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CFCFF8-50DB-4116-A282-ECC7977BB7EA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0B869-0B2D-4CB8-86E8-338F9DC4178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6328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812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r>
              <a:rPr lang="en-US" sz="3100" dirty="0" smtClean="0"/>
              <a:t>“</a:t>
            </a:r>
            <a:r>
              <a:rPr lang="en-US" sz="3100" b="1" dirty="0" smtClean="0"/>
              <a:t>Internet’s </a:t>
            </a:r>
            <a:r>
              <a:rPr lang="en-US" sz="3100" b="1" dirty="0"/>
              <a:t>Dirty Secret: Assessing the Impact of Online Intermediaries on HIV </a:t>
            </a:r>
            <a:r>
              <a:rPr lang="en-US" sz="3100" b="1" dirty="0" smtClean="0"/>
              <a:t>Transmission”</a:t>
            </a:r>
            <a:br>
              <a:rPr lang="en-US" sz="3100" b="1" dirty="0" smtClean="0"/>
            </a:br>
            <a:r>
              <a:rPr lang="en-US" sz="3100" i="1" dirty="0" smtClean="0"/>
              <a:t>Jason Chan and </a:t>
            </a:r>
            <a:r>
              <a:rPr lang="en-US" sz="3100" i="1" dirty="0" err="1" smtClean="0"/>
              <a:t>Anindya</a:t>
            </a:r>
            <a:r>
              <a:rPr lang="en-US" sz="3100" i="1" dirty="0" smtClean="0"/>
              <a:t> </a:t>
            </a:r>
            <a:r>
              <a:rPr lang="en-US" sz="3100" i="1" dirty="0" err="1" smtClean="0"/>
              <a:t>Ghose</a:t>
            </a:r>
            <a:r>
              <a:rPr lang="en-US" sz="3100" i="1" dirty="0" smtClean="0"/>
              <a:t/>
            </a:r>
            <a:br>
              <a:rPr lang="en-US" sz="3100" i="1" dirty="0" smtClean="0"/>
            </a:br>
            <a:endParaRPr lang="en-US" sz="31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0070C0"/>
                </a:solidFill>
              </a:rPr>
              <a:t>Discussion by</a:t>
            </a:r>
          </a:p>
          <a:p>
            <a:r>
              <a:rPr lang="en-US" sz="2400" dirty="0" err="1" smtClean="0">
                <a:solidFill>
                  <a:srgbClr val="0070C0"/>
                </a:solidFill>
              </a:rPr>
              <a:t>Zsolt</a:t>
            </a:r>
            <a:r>
              <a:rPr lang="en-US" sz="2400" dirty="0" smtClean="0">
                <a:solidFill>
                  <a:srgbClr val="0070C0"/>
                </a:solidFill>
              </a:rPr>
              <a:t> </a:t>
            </a:r>
            <a:r>
              <a:rPr lang="en-US" sz="2400" dirty="0" err="1" smtClean="0">
                <a:solidFill>
                  <a:srgbClr val="0070C0"/>
                </a:solidFill>
              </a:rPr>
              <a:t>Katona</a:t>
            </a:r>
            <a:endParaRPr lang="en-US" sz="2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0457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Great Paper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dirty="0" smtClean="0"/>
              <a:t>Important Question</a:t>
            </a:r>
          </a:p>
          <a:p>
            <a:r>
              <a:rPr lang="en-US" dirty="0" smtClean="0"/>
              <a:t>Nice Natural Experiment</a:t>
            </a:r>
          </a:p>
          <a:p>
            <a:r>
              <a:rPr lang="en-US" dirty="0" smtClean="0"/>
              <a:t>Good data</a:t>
            </a:r>
          </a:p>
          <a:p>
            <a:r>
              <a:rPr lang="en-US" dirty="0" smtClean="0"/>
              <a:t>Surprisingly strong effect</a:t>
            </a:r>
          </a:p>
          <a:p>
            <a:r>
              <a:rPr lang="en-US" dirty="0" smtClean="0"/>
              <a:t>High Impact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68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Suggestions: Timing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US" dirty="0" smtClean="0"/>
              <a:t>HIV infections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133600"/>
            <a:ext cx="5076825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2057400"/>
            <a:ext cx="41148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324600" y="5943600"/>
            <a:ext cx="1038225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552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Suggestions: Timing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6021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Craigslist Entry: Should there be a same-year effect?</a:t>
            </a:r>
            <a:endParaRPr lang="en-US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94" y="1663147"/>
            <a:ext cx="8039100" cy="687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2694" y="1676399"/>
            <a:ext cx="7848600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What percentage of people get tested the same year?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Infection to positive test takes time (a month)</a:t>
            </a:r>
            <a:endParaRPr lang="en-US" sz="24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l="31875" t="22000" r="33125" b="4169"/>
          <a:stretch>
            <a:fillRect/>
          </a:stretch>
        </p:blipFill>
        <p:spPr bwMode="auto">
          <a:xfrm>
            <a:off x="2057400" y="2667000"/>
            <a:ext cx="4800600" cy="6329161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123552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Suggestions: Size of effect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Is 1 infection for every 125 to 164 posts realistic?</a:t>
            </a:r>
          </a:p>
          <a:p>
            <a:r>
              <a:rPr lang="en-US" sz="2800" dirty="0" smtClean="0"/>
              <a:t>Assume 1% chance of infection per intercourse</a:t>
            </a:r>
          </a:p>
          <a:p>
            <a:r>
              <a:rPr lang="en-US" sz="2800" dirty="0" smtClean="0"/>
              <a:t>Probability of poster being infected: p</a:t>
            </a:r>
          </a:p>
          <a:p>
            <a:r>
              <a:rPr lang="en-US" sz="2800" dirty="0" smtClean="0"/>
              <a:t>Intercourse per posting: N</a:t>
            </a:r>
          </a:p>
          <a:p>
            <a:endParaRPr lang="en-US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33077024"/>
              </p:ext>
            </p:extLst>
          </p:nvPr>
        </p:nvGraphicFramePr>
        <p:xfrm>
          <a:off x="3798888" y="4038600"/>
          <a:ext cx="1368425" cy="476250"/>
        </p:xfrm>
        <a:graphic>
          <a:graphicData uri="http://schemas.openxmlformats.org/presentationml/2006/ole">
            <p:oleObj spid="_x0000_s3078" name="Equation" r:id="rId3" imgW="583920" imgH="203040" progId="Equation.3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65548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Suggestions: Variables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Internet Penetration?</a:t>
            </a:r>
          </a:p>
          <a:p>
            <a:r>
              <a:rPr lang="en-US" sz="2800" dirty="0" smtClean="0"/>
              <a:t>Other STDs?</a:t>
            </a:r>
          </a:p>
          <a:p>
            <a:r>
              <a:rPr lang="en-US" sz="2800" dirty="0" smtClean="0"/>
              <a:t>Sex crimes?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77000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504"/>
            <a:ext cx="8229600" cy="944562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Suggestions: Mechanism</a:t>
            </a:r>
            <a:endParaRPr lang="en-US" dirty="0">
              <a:solidFill>
                <a:srgbClr val="0070C0"/>
              </a:solidFill>
            </a:endParaRPr>
          </a:p>
        </p:txBody>
      </p:sp>
      <p:pic>
        <p:nvPicPr>
          <p:cNvPr id="7" name="Picture 5" descr="C:\Users\fan9\Desktop\slides_epi_2011\Slide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914400"/>
            <a:ext cx="7620442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36827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rgbClr val="0070C0"/>
                </a:solidFill>
              </a:rPr>
              <a:t>How to pronounce Craigslist?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066800"/>
            <a:ext cx="657225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988114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On-screen Show (4:3)</PresentationFormat>
  <Paragraphs>26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Office Theme</vt:lpstr>
      <vt:lpstr>Equation</vt:lpstr>
      <vt:lpstr>  “Internet’s Dirty Secret: Assessing the Impact of Online Intermediaries on HIV Transmission” Jason Chan and Anindya Ghose </vt:lpstr>
      <vt:lpstr>Great Paper</vt:lpstr>
      <vt:lpstr>Suggestions: Timing</vt:lpstr>
      <vt:lpstr>Suggestions: Timing</vt:lpstr>
      <vt:lpstr>Suggestions: Size of effect</vt:lpstr>
      <vt:lpstr>Suggestions: Variables</vt:lpstr>
      <vt:lpstr>Suggestions: Mechanism</vt:lpstr>
      <vt:lpstr>How to pronounce Craigslist?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“Internet’s Dirty Secret: Assessing the Impact of Online Intermediaries on HIV Transmission” Jason Chan and Anindya Ghose</dc:title>
  <dc:creator>Zsolt Katona</dc:creator>
  <cp:lastModifiedBy>zskatona</cp:lastModifiedBy>
  <cp:revision>12</cp:revision>
  <dcterms:created xsi:type="dcterms:W3CDTF">2013-06-06T14:01:24Z</dcterms:created>
  <dcterms:modified xsi:type="dcterms:W3CDTF">2013-06-10T23:03:37Z</dcterms:modified>
</cp:coreProperties>
</file>