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9" autoAdjust="0"/>
    <p:restoredTop sz="92374" autoAdjust="0"/>
  </p:normalViewPr>
  <p:slideViewPr>
    <p:cSldViewPr>
      <p:cViewPr>
        <p:scale>
          <a:sx n="86" d="100"/>
          <a:sy n="86" d="100"/>
        </p:scale>
        <p:origin x="-66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ABC8A7-9695-4091-8A82-A7E3E3BE9EE3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E0ACD-BACA-4966-BA1F-0705BCBC2B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1090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E0ACD-BACA-4966-BA1F-0705BCBC2B6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455479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E0ACD-BACA-4966-BA1F-0705BCBC2B6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280647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E0ACD-BACA-4966-BA1F-0705BCBC2B6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39353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B228E-5C8D-412E-97C8-6965C13FF9C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E8444-CFAE-4996-8786-917EB4D98F5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B228E-5C8D-412E-97C8-6965C13FF9C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E8444-CFAE-4996-8786-917EB4D98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B228E-5C8D-412E-97C8-6965C13FF9C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E8444-CFAE-4996-8786-917EB4D98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B228E-5C8D-412E-97C8-6965C13FF9C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E8444-CFAE-4996-8786-917EB4D98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B228E-5C8D-412E-97C8-6965C13FF9C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E8444-CFAE-4996-8786-917EB4D98F5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B228E-5C8D-412E-97C8-6965C13FF9C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E8444-CFAE-4996-8786-917EB4D98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B228E-5C8D-412E-97C8-6965C13FF9C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E8444-CFAE-4996-8786-917EB4D98F5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B228E-5C8D-412E-97C8-6965C13FF9C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E8444-CFAE-4996-8786-917EB4D98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B228E-5C8D-412E-97C8-6965C13FF9C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E8444-CFAE-4996-8786-917EB4D98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B228E-5C8D-412E-97C8-6965C13FF9C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E8444-CFAE-4996-8786-917EB4D98F5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B228E-5C8D-412E-97C8-6965C13FF9C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E8444-CFAE-4996-8786-917EB4D98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FB4B228E-5C8D-412E-97C8-6965C13FF9C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363E8444-CFAE-4996-8786-917EB4D98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When Does a Platform Create Value by Limiting Choice?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Ramon </a:t>
            </a:r>
            <a:r>
              <a:rPr lang="en-US" sz="2000" dirty="0">
                <a:solidFill>
                  <a:schemeClr val="tx1"/>
                </a:solidFill>
              </a:rPr>
              <a:t>Casadesus-Masanell and Hanna </a:t>
            </a:r>
            <a:r>
              <a:rPr lang="en-US" sz="2000" dirty="0" err="1" smtClean="0">
                <a:solidFill>
                  <a:schemeClr val="tx1"/>
                </a:solidFill>
              </a:rPr>
              <a:t>Hałaburda</a:t>
            </a:r>
            <a:endParaRPr lang="en-US" sz="2000" dirty="0" smtClean="0">
              <a:solidFill>
                <a:schemeClr val="tx1"/>
              </a:solidFill>
            </a:endParaRP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Discussant: Feng Zhu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University of Southern California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223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Many Strengths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interesting paper </a:t>
            </a:r>
          </a:p>
          <a:p>
            <a:pPr lvl="1"/>
            <a:r>
              <a:rPr lang="en-US" dirty="0" smtClean="0"/>
              <a:t>Explaining an counter-intuitive phenomenon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 model consists of both direct and indirect network effects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Focus on platform governance rather than pricing</a:t>
            </a:r>
          </a:p>
          <a:p>
            <a:endParaRPr lang="en-US" dirty="0" smtClean="0"/>
          </a:p>
          <a:p>
            <a:r>
              <a:rPr lang="en-US" dirty="0" smtClean="0"/>
              <a:t>Clearly written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33162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The platform cares more about consumer surplus than its profit </a:t>
            </a:r>
            <a:r>
              <a:rPr lang="en-US" dirty="0"/>
              <a:t>(e.g., Shriver &amp; </a:t>
            </a:r>
            <a:r>
              <a:rPr lang="en-US" dirty="0" err="1"/>
              <a:t>Srinivasan</a:t>
            </a:r>
            <a:r>
              <a:rPr lang="en-US" dirty="0"/>
              <a:t>, 2010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Consumers adopt applications simultaneously </a:t>
            </a:r>
          </a:p>
          <a:p>
            <a:endParaRPr lang="en-US" dirty="0" smtClean="0"/>
          </a:p>
          <a:p>
            <a:r>
              <a:rPr lang="en-US" dirty="0" smtClean="0"/>
              <a:t>In the case of </a:t>
            </a:r>
            <a:r>
              <a:rPr lang="en-US" dirty="0"/>
              <a:t>consumers with no foresight, they update their beliefs using </a:t>
            </a:r>
            <a:r>
              <a:rPr lang="en-US" dirty="0" err="1"/>
              <a:t>Bayes’s</a:t>
            </a:r>
            <a:r>
              <a:rPr lang="en-US" dirty="0"/>
              <a:t> Rule (e.g., El-</a:t>
            </a:r>
            <a:r>
              <a:rPr lang="en-US" dirty="0" err="1"/>
              <a:t>Gamal</a:t>
            </a:r>
            <a:r>
              <a:rPr lang="en-US" dirty="0"/>
              <a:t> and </a:t>
            </a:r>
            <a:r>
              <a:rPr lang="en-US" dirty="0" err="1"/>
              <a:t>Grether</a:t>
            </a:r>
            <a:r>
              <a:rPr lang="en-US" dirty="0"/>
              <a:t> 1995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More examples</a:t>
            </a:r>
          </a:p>
          <a:p>
            <a:pPr marL="274320" lvl="1" indent="0">
              <a:buNone/>
            </a:pPr>
            <a:endParaRPr lang="en-US" dirty="0" smtClean="0"/>
          </a:p>
          <a:p>
            <a:r>
              <a:rPr lang="en-US" dirty="0" smtClean="0"/>
              <a:t>Alternative explanations of limiting choice?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2895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2447</TotalTime>
  <Words>99</Words>
  <Application>Microsoft Office PowerPoint</Application>
  <PresentationFormat>On-screen Show (4:3)</PresentationFormat>
  <Paragraphs>28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Clarity</vt:lpstr>
      <vt:lpstr>When Does a Platform Create Value by Limiting Choice?</vt:lpstr>
      <vt:lpstr>Many Strengths</vt:lpstr>
      <vt:lpstr>Comments</vt:lpstr>
    </vt:vector>
  </TitlesOfParts>
  <Company>USC Marshall School of Business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Feng</dc:creator>
  <cp:lastModifiedBy>Nicholas Economides</cp:lastModifiedBy>
  <cp:revision>23</cp:revision>
  <dcterms:created xsi:type="dcterms:W3CDTF">2010-11-17T12:14:58Z</dcterms:created>
  <dcterms:modified xsi:type="dcterms:W3CDTF">2010-12-08T14:59:06Z</dcterms:modified>
</cp:coreProperties>
</file>